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55"/>
  </p:notesMasterIdLst>
  <p:sldIdLst>
    <p:sldId id="306" r:id="rId2"/>
    <p:sldId id="315" r:id="rId3"/>
    <p:sldId id="258" r:id="rId4"/>
    <p:sldId id="257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259" r:id="rId13"/>
    <p:sldId id="260" r:id="rId14"/>
    <p:sldId id="261" r:id="rId15"/>
    <p:sldId id="262" r:id="rId16"/>
    <p:sldId id="263" r:id="rId17"/>
    <p:sldId id="268" r:id="rId18"/>
    <p:sldId id="270" r:id="rId19"/>
    <p:sldId id="271" r:id="rId20"/>
    <p:sldId id="272" r:id="rId21"/>
    <p:sldId id="273" r:id="rId22"/>
    <p:sldId id="269" r:id="rId23"/>
    <p:sldId id="274" r:id="rId24"/>
    <p:sldId id="279" r:id="rId25"/>
    <p:sldId id="278" r:id="rId26"/>
    <p:sldId id="277" r:id="rId27"/>
    <p:sldId id="276" r:id="rId28"/>
    <p:sldId id="275" r:id="rId29"/>
    <p:sldId id="280" r:id="rId30"/>
    <p:sldId id="281" r:id="rId31"/>
    <p:sldId id="282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14" r:id="rId5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08" autoAdjust="0"/>
    <p:restoredTop sz="94660"/>
  </p:normalViewPr>
  <p:slideViewPr>
    <p:cSldViewPr>
      <p:cViewPr varScale="1">
        <p:scale>
          <a:sx n="64" d="100"/>
          <a:sy n="64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C1E4E0-6D5E-42CF-B762-DA9480F855EB}" type="datetimeFigureOut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1AA93D-F1E5-46FF-ABD7-8EC3075C5CE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42910" y="2571745"/>
            <a:ext cx="7772400" cy="1000133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00100" y="3929066"/>
            <a:ext cx="7129490" cy="114300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72264" y="6356350"/>
            <a:ext cx="2133600" cy="365125"/>
          </a:xfrm>
        </p:spPr>
        <p:txBody>
          <a:bodyPr/>
          <a:lstStyle>
            <a:lvl1pPr algn="r">
              <a:defRPr/>
            </a:lvl1pPr>
          </a:lstStyle>
          <a:p>
            <a:fld id="{93AC5EEE-FCFF-41F7-85F0-6A864E4EBAED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28596" y="6356351"/>
            <a:ext cx="2214578" cy="365125"/>
          </a:xfrm>
        </p:spPr>
        <p:txBody>
          <a:bodyPr/>
          <a:lstStyle>
            <a:lvl1pPr algn="l">
              <a:defRPr/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438532" y="6356350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2" name="직선 연결선 11"/>
          <p:cNvCxnSpPr/>
          <p:nvPr/>
        </p:nvCxnSpPr>
        <p:spPr>
          <a:xfrm>
            <a:off x="1285852" y="3643314"/>
            <a:ext cx="6500858" cy="1588"/>
          </a:xfrm>
          <a:prstGeom prst="line">
            <a:avLst/>
          </a:prstGeom>
          <a:noFill/>
          <a:ln w="38100" cap="rnd" cmpd="sng" algn="ctr">
            <a:solidFill>
              <a:schemeClr val="tx2">
                <a:shade val="75000"/>
              </a:schemeClr>
            </a:solidFill>
            <a:prstDash val="sysDot"/>
          </a:ln>
          <a:effectLst>
            <a:outerShdw blurRad="50800" dist="25400" dir="2400000" algn="tl" rotWithShape="0">
              <a:srgbClr val="000000">
                <a:alpha val="43137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6829444" cy="928686"/>
          </a:xfrm>
        </p:spPr>
        <p:txBody>
          <a:bodyPr/>
          <a:lstStyle>
            <a:lvl1pPr>
              <a:defRPr sz="400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9E557-8843-4DC6-81AB-585E7794E11A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500034" y="1357298"/>
            <a:ext cx="6786610" cy="1588"/>
          </a:xfrm>
          <a:prstGeom prst="line">
            <a:avLst/>
          </a:prstGeom>
          <a:noFill/>
          <a:ln w="38100" cap="rnd" cmpd="sng" algn="ctr">
            <a:solidFill>
              <a:srgbClr val="FBFEC6">
                <a:shade val="75000"/>
              </a:srgbClr>
            </a:solidFill>
            <a:prstDash val="sysDot"/>
          </a:ln>
          <a:effectLst>
            <a:outerShdw blurRad="50800" dist="25400" dir="2400000" algn="tl" rotWithShape="0">
              <a:srgbClr val="000000">
                <a:alpha val="43137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3786190"/>
            <a:ext cx="8286808" cy="857256"/>
          </a:xfrm>
        </p:spPr>
        <p:txBody>
          <a:bodyPr anchor="ctr"/>
          <a:lstStyle>
            <a:lvl1pPr algn="l">
              <a:defRPr sz="44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4857760"/>
            <a:ext cx="8215370" cy="1214446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39139-E69D-40B1-9189-E604F4E302D6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 flipV="1">
            <a:off x="513495" y="4714884"/>
            <a:ext cx="8201909" cy="29261"/>
          </a:xfrm>
          <a:prstGeom prst="line">
            <a:avLst/>
          </a:prstGeom>
          <a:noFill/>
          <a:ln w="38100" cap="rnd" cmpd="sng" algn="ctr">
            <a:solidFill>
              <a:srgbClr val="FBFEC6">
                <a:shade val="75000"/>
              </a:srgbClr>
            </a:solidFill>
            <a:prstDash val="sysDot"/>
          </a:ln>
          <a:effectLst>
            <a:outerShdw blurRad="50800" dist="25400" dir="2400000" algn="tl" rotWithShape="0">
              <a:srgbClr val="000000">
                <a:alpha val="43137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28612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E91B5-2F50-4C48-92BB-F648D2406616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0034" y="5354646"/>
            <a:ext cx="4041648" cy="639762"/>
          </a:xfrm>
          <a:prstGeom prst="roundRect">
            <a:avLst>
              <a:gd name="adj" fmla="val 0"/>
            </a:avLst>
          </a:prstGeom>
          <a:noFill/>
          <a:ln w="19050">
            <a:noFill/>
            <a:prstDash val="sysDot"/>
          </a:ln>
          <a:scene3d>
            <a:camera prst="orthographicFront"/>
            <a:lightRig rig="threePt" dir="t"/>
          </a:scene3d>
          <a:sp3d>
            <a:contourClr>
              <a:schemeClr val="tx2"/>
            </a:contourClr>
          </a:sp3d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1800" b="1"/>
            </a:lvl3pPr>
            <a:lvl4pPr marL="1371600" indent="0" algn="ctr">
              <a:buNone/>
              <a:defRPr sz="1600" b="1"/>
            </a:lvl4pPr>
            <a:lvl5pPr marL="1828800" indent="0" algn="ctr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0034" y="1571612"/>
            <a:ext cx="4040188" cy="378621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87860" y="5357826"/>
            <a:ext cx="4041648" cy="639762"/>
          </a:xfrm>
          <a:prstGeom prst="roundRect">
            <a:avLst>
              <a:gd name="adj" fmla="val 0"/>
            </a:avLst>
          </a:prstGeom>
          <a:noFill/>
          <a:ln w="19050">
            <a:noFill/>
            <a:prstDash val="sysDot"/>
          </a:ln>
          <a:scene3d>
            <a:camera prst="orthographicFront"/>
            <a:lightRig rig="threePt" dir="t"/>
          </a:scene3d>
          <a:sp3d>
            <a:contourClr>
              <a:schemeClr val="tx2"/>
            </a:contourClr>
          </a:sp3d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1800" b="1"/>
            </a:lvl3pPr>
            <a:lvl4pPr marL="1371600" indent="0" algn="ctr">
              <a:buNone/>
              <a:defRPr sz="1600" b="1"/>
            </a:lvl4pPr>
            <a:lvl5pPr marL="1828800" indent="0" algn="ctr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87860" y="1571612"/>
            <a:ext cx="4041775" cy="378621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8A193-42FD-4322-BB40-C78F6D69E199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500034" y="6215082"/>
            <a:ext cx="8143932" cy="1588"/>
          </a:xfrm>
          <a:prstGeom prst="line">
            <a:avLst/>
          </a:prstGeom>
          <a:noFill/>
          <a:ln w="38100" cap="rnd" cmpd="sng" algn="ctr">
            <a:solidFill>
              <a:srgbClr val="FBFEC6">
                <a:shade val="75000"/>
              </a:srgbClr>
            </a:solidFill>
            <a:prstDash val="sysDot"/>
          </a:ln>
          <a:effectLst>
            <a:outerShdw blurRad="50800" dist="25400" dir="2400000" algn="tl" rotWithShape="0">
              <a:srgbClr val="000000">
                <a:alpha val="43137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C00F3-06B2-445B-861A-1B0DF9281C5A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E5DD6-9191-4571-AAFB-2CFD0C6C82CF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357299"/>
            <a:ext cx="7572428" cy="3643339"/>
          </a:xfrm>
        </p:spPr>
        <p:txBody>
          <a:bodyPr/>
          <a:lstStyle>
            <a:lvl1pPr>
              <a:defRPr sz="24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7643866" cy="642942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2114" y="5072074"/>
            <a:ext cx="8151852" cy="105409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1D788-FAB3-43C8-9127-A2F801631C44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직선 연결선 8"/>
          <p:cNvCxnSpPr/>
          <p:nvPr/>
        </p:nvCxnSpPr>
        <p:spPr>
          <a:xfrm>
            <a:off x="500034" y="1214422"/>
            <a:ext cx="7572428" cy="1588"/>
          </a:xfrm>
          <a:prstGeom prst="line">
            <a:avLst/>
          </a:prstGeom>
          <a:noFill/>
          <a:ln w="38100" cap="rnd" cmpd="sng" algn="ctr">
            <a:solidFill>
              <a:srgbClr val="FBFEC6">
                <a:shade val="75000"/>
              </a:srgbClr>
            </a:solidFill>
            <a:prstDash val="sysDot"/>
          </a:ln>
          <a:effectLst>
            <a:outerShdw blurRad="50800" dist="25400" dir="2400000" algn="tl" rotWithShape="0">
              <a:srgbClr val="000000">
                <a:alpha val="43137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43042" y="428604"/>
            <a:ext cx="4500594" cy="566738"/>
          </a:xfrm>
        </p:spPr>
        <p:txBody>
          <a:bodyPr anchor="ctr"/>
          <a:lstStyle>
            <a:lvl1pPr algn="l"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500298" y="5500702"/>
            <a:ext cx="5214974" cy="714380"/>
          </a:xfrm>
        </p:spPr>
        <p:txBody>
          <a:bodyPr/>
          <a:lstStyle>
            <a:lvl1pPr marL="0" indent="0" algn="l">
              <a:buNone/>
              <a:defRPr sz="1400"/>
            </a:lvl1pPr>
            <a:lvl2pPr marL="457200" indent="0" algn="l">
              <a:buNone/>
              <a:defRPr sz="1200"/>
            </a:lvl2pPr>
            <a:lvl3pPr marL="914400" indent="0" algn="l">
              <a:buNone/>
              <a:defRPr sz="1000"/>
            </a:lvl3pPr>
            <a:lvl4pPr marL="1371600" indent="0" algn="l">
              <a:buNone/>
              <a:defRPr sz="900"/>
            </a:lvl4pPr>
            <a:lvl5pPr marL="1828800" indent="0" algn="l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8F570-41CC-4C6B-932F-79B9E894BFF3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2" name="그림 개체 틀 11"/>
          <p:cNvSpPr>
            <a:spLocks noGrp="1"/>
          </p:cNvSpPr>
          <p:nvPr>
            <p:ph type="pic" sz="quarter" idx="1"/>
          </p:nvPr>
        </p:nvSpPr>
        <p:spPr>
          <a:xfrm>
            <a:off x="1785918" y="1000108"/>
            <a:ext cx="5857875" cy="4429125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bg2">
              <a:shade val="50000"/>
            </a:schemeClr>
          </a:solidFill>
          <a:ln w="76200">
            <a:solidFill>
              <a:schemeClr val="bg2">
                <a:tint val="60000"/>
              </a:schemeClr>
            </a:solidFill>
          </a:ln>
        </p:spPr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143000"/>
          </a:xfrm>
        </p:spPr>
        <p:txBody>
          <a:bodyPr/>
          <a:lstStyle>
            <a:lvl1pPr algn="l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115328" cy="452596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A94F2-5E53-44B5-A87D-A369ABC51A22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072330" y="785795"/>
            <a:ext cx="928694" cy="5494340"/>
          </a:xfrm>
        </p:spPr>
        <p:txBody>
          <a:bodyPr vert="eaVert"/>
          <a:lstStyle>
            <a:lvl1pPr algn="ct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0034" y="1071546"/>
            <a:ext cx="6472254" cy="5143538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C876D-7E69-4798-89A0-3DB4E41D71C8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6829444" cy="857248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85804" y="1500174"/>
            <a:ext cx="8229600" cy="462599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572264" y="6357958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BF9779DA-E9B2-4901-9DF3-6609EE1F8E07}" type="datetime1">
              <a:rPr lang="ko-KR" altLang="en-US" smtClean="0"/>
              <a:pPr/>
              <a:t>2010-09-15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61954" y="6356351"/>
            <a:ext cx="2681286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143372" y="6356351"/>
            <a:ext cx="1114404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A775A63E-393F-4AA7-9F45-A23C4E31921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lvl1pPr algn="l" rtl="0" eaLnBrk="1" latinLnBrk="1" hangingPunct="1">
        <a:spcBef>
          <a:spcPct val="0"/>
        </a:spcBef>
        <a:buNone/>
        <a:defRPr kumimoji="0" sz="4000" b="0" kern="1200"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5400000" scaled="1"/>
            <a:tileRect/>
          </a:gradFill>
          <a:effectLst>
            <a:innerShdw blurRad="50800" dist="50800" dir="13500000">
              <a:srgbClr val="000000">
                <a:alpha val="80000"/>
              </a:srgbClr>
            </a:innerShdw>
          </a:effectLst>
          <a:latin typeface="+mj-ea"/>
          <a:ea typeface="+mj-ea"/>
          <a:cs typeface="HY견고딕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õ"/>
        <a:defRPr kumimoji="0" sz="3200" kern="1200">
          <a:solidFill>
            <a:schemeClr val="tx1"/>
          </a:solidFill>
          <a:latin typeface="+mn-ea"/>
          <a:ea typeface="+mn-ea"/>
          <a:cs typeface="맑은 고딕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/>
        </a:buClr>
        <a:buSzPct val="90000"/>
        <a:buFont typeface="Wingdings 2"/>
        <a:buChar char="â"/>
        <a:defRPr kumimoji="0" sz="2800" kern="1200">
          <a:solidFill>
            <a:schemeClr val="tx1"/>
          </a:solidFill>
          <a:latin typeface="+mn-ea"/>
          <a:ea typeface="+mn-ea"/>
          <a:cs typeface="맑은 고딕"/>
        </a:defRPr>
      </a:lvl2pPr>
      <a:lvl3pPr marL="1143000" indent="-228600" algn="l" rtl="0" eaLnBrk="1" latinLnBrk="1" hangingPunct="1">
        <a:spcBef>
          <a:spcPct val="20000"/>
        </a:spcBef>
        <a:buClr>
          <a:schemeClr val="accent3"/>
        </a:buClr>
        <a:buSzPct val="85000"/>
        <a:buFont typeface="Wingdings 2"/>
        <a:buChar char="Ý"/>
        <a:defRPr kumimoji="0" sz="2400" kern="1200">
          <a:solidFill>
            <a:schemeClr val="tx1"/>
          </a:solidFill>
          <a:latin typeface="+mn-ea"/>
          <a:ea typeface="+mn-ea"/>
          <a:cs typeface="맑은 고딕"/>
        </a:defRPr>
      </a:lvl3pPr>
      <a:lvl4pPr marL="1600200" indent="-228600" algn="l" rtl="0" eaLnBrk="1" latinLnBrk="1" hangingPunct="1">
        <a:spcBef>
          <a:spcPct val="20000"/>
        </a:spcBef>
        <a:buClr>
          <a:schemeClr val="accent5"/>
        </a:buClr>
        <a:buSzPct val="75000"/>
        <a:buFont typeface="Wingdings 2"/>
        <a:buChar char="×"/>
        <a:defRPr kumimoji="0" sz="2200" kern="1200">
          <a:solidFill>
            <a:schemeClr val="tx1"/>
          </a:solidFill>
          <a:latin typeface="+mn-ea"/>
          <a:ea typeface="+mn-ea"/>
          <a:cs typeface="맑은 고딕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70000"/>
        <a:buFont typeface="Wingdings 2"/>
        <a:buChar char="Ð"/>
        <a:defRPr kumimoji="0" sz="2000" kern="1200">
          <a:solidFill>
            <a:schemeClr val="tx1"/>
          </a:solidFill>
          <a:latin typeface="+mn-ea"/>
          <a:ea typeface="+mn-ea"/>
          <a:cs typeface="맑은 고딕"/>
        </a:defRPr>
      </a:lvl5pPr>
      <a:lvl6pPr marL="2514600" indent="-228600" algn="l" rtl="0" eaLnBrk="1" latinLnBrk="1" hangingPunct="1">
        <a:spcBef>
          <a:spcPct val="20000"/>
        </a:spcBef>
        <a:buClr>
          <a:schemeClr val="accent4">
            <a:tint val="60000"/>
          </a:schemeClr>
        </a:buClr>
        <a:buSzPct val="60000"/>
        <a:buFont typeface="Wingdings 2"/>
        <a:buChar char="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tx2"/>
        </a:buClr>
        <a:buSzPct val="50000"/>
        <a:buFont typeface="Wingdings 2"/>
        <a:buChar char="Ý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>
            <a:tint val="60000"/>
          </a:schemeClr>
        </a:buClr>
        <a:buSzPct val="50000"/>
        <a:buFont typeface="Wingdings 2"/>
        <a:buChar char="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50000"/>
        <a:buFont typeface="Wingdings 2"/>
        <a:buChar char="â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1643050"/>
            <a:ext cx="8715436" cy="142876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altLang="ko-KR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introduction to the National youth center</a:t>
            </a:r>
            <a:endParaRPr lang="ko-KR" altLang="en-US" sz="6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내용 개체 틀 4" descr="스티커(24cm-6cm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4214818"/>
            <a:ext cx="7440478" cy="185738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428596" y="357166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785786" y="42860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84632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42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안내도수정시안(3-1.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357166"/>
            <a:ext cx="8782133" cy="607223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14290"/>
            <a:ext cx="8429684" cy="63207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A775A63E-393F-4AA7-9F45-A23C4E319212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1" y="285728"/>
            <a:ext cx="8755977" cy="62151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A775A63E-393F-4AA7-9F45-A23C4E319212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15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732746"/>
          </a:xfrm>
        </p:spPr>
        <p:txBody>
          <a:bodyPr>
            <a:normAutofit/>
          </a:bodyPr>
          <a:lstStyle/>
          <a:p>
            <a:pPr algn="ctr"/>
            <a:r>
              <a:rPr lang="en-US" altLang="ko-KR" sz="3600" dirty="0" smtClean="0"/>
              <a:t>International Exchange Center</a:t>
            </a:r>
            <a:br>
              <a:rPr lang="en-US" altLang="ko-KR" sz="3600" dirty="0" smtClean="0"/>
            </a:br>
            <a:r>
              <a:rPr lang="en-US" altLang="ko-KR" sz="3600" dirty="0" smtClean="0"/>
              <a:t>(</a:t>
            </a:r>
            <a:r>
              <a:rPr lang="ko-KR" altLang="en-US" sz="3600" dirty="0" err="1" smtClean="0"/>
              <a:t>국제교류관</a:t>
            </a:r>
            <a:r>
              <a:rPr lang="en-US" altLang="ko-KR" sz="3600" dirty="0" smtClean="0"/>
              <a:t>) </a:t>
            </a:r>
            <a:endParaRPr lang="ko-KR" altLang="en-US" sz="3600" dirty="0"/>
          </a:p>
        </p:txBody>
      </p:sp>
      <p:pic>
        <p:nvPicPr>
          <p:cNvPr id="22" name="내용 개체 틀 21" descr="국제교류관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1"/>
          </a:xfrm>
        </p:spPr>
      </p:pic>
      <p:pic>
        <p:nvPicPr>
          <p:cNvPr id="23" name="내용 개체 틀 22" descr="국제교류관2층 UN회의실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1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altLang="ko-KR" sz="4400" dirty="0" smtClean="0"/>
              <a:t>Culture &amp; Art Center</a:t>
            </a:r>
            <a:br>
              <a:rPr lang="en-US" altLang="ko-KR" sz="4400" dirty="0" smtClean="0"/>
            </a:br>
            <a:r>
              <a:rPr lang="en-US" altLang="ko-KR" sz="4400" dirty="0" smtClean="0"/>
              <a:t>(</a:t>
            </a:r>
            <a:r>
              <a:rPr lang="ko-KR" altLang="en-US" sz="4400" dirty="0" smtClean="0"/>
              <a:t>문화예술관</a:t>
            </a:r>
            <a:r>
              <a:rPr lang="en-US" altLang="ko-KR" sz="4400" dirty="0" smtClean="0"/>
              <a:t> </a:t>
            </a:r>
            <a:r>
              <a:rPr lang="ko-KR" altLang="en-US" sz="4400" dirty="0" smtClean="0"/>
              <a:t>대강당</a:t>
            </a:r>
            <a:r>
              <a:rPr lang="en-US" altLang="ko-KR" sz="4400" dirty="0" smtClean="0"/>
              <a:t>)</a:t>
            </a:r>
            <a:endParaRPr lang="ko-KR" altLang="en-US" sz="4400" dirty="0"/>
          </a:p>
        </p:txBody>
      </p:sp>
      <p:pic>
        <p:nvPicPr>
          <p:cNvPr id="6" name="내용 개체 틀 5" descr="문화예술관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1"/>
          </a:xfrm>
        </p:spPr>
      </p:pic>
      <p:pic>
        <p:nvPicPr>
          <p:cNvPr id="7" name="내용 개체 틀 6" descr="대강당내부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1"/>
          </a:xfrm>
        </p:spPr>
      </p:pic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ko-KR" dirty="0" smtClean="0"/>
              <a:t>Main building &amp; Meeting Room</a:t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본관  강의장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6" name="내용 개체 틀 5" descr="본관앞전경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1"/>
          </a:xfrm>
        </p:spPr>
      </p:pic>
      <p:pic>
        <p:nvPicPr>
          <p:cNvPr id="7" name="내용 개체 틀 6" descr="본관대강의실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1"/>
          </a:xfrm>
        </p:spPr>
      </p:pic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28612"/>
            <a:ext cx="8229600" cy="1571628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ko-KR" sz="6000" dirty="0" smtClean="0"/>
              <a:t>Sport Center</a:t>
            </a:r>
            <a:br>
              <a:rPr lang="en-US" altLang="ko-KR" sz="6000" dirty="0" smtClean="0"/>
            </a:br>
            <a:r>
              <a:rPr lang="en-US" altLang="ko-KR" sz="6000" dirty="0" smtClean="0"/>
              <a:t>(</a:t>
            </a:r>
            <a:r>
              <a:rPr lang="ko-KR" altLang="en-US" sz="6000" dirty="0" smtClean="0"/>
              <a:t>종합체육관</a:t>
            </a:r>
            <a:r>
              <a:rPr lang="en-US" altLang="ko-KR" sz="6000" dirty="0" smtClean="0"/>
              <a:t>)</a:t>
            </a:r>
            <a:endParaRPr lang="ko-KR" altLang="en-US" sz="6000" dirty="0"/>
          </a:p>
        </p:txBody>
      </p:sp>
      <p:pic>
        <p:nvPicPr>
          <p:cNvPr id="6" name="내용 개체 틀 5" descr="종합체육관외부전경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1"/>
          </a:xfrm>
        </p:spPr>
      </p:pic>
      <p:pic>
        <p:nvPicPr>
          <p:cNvPr id="7" name="내용 개체 틀 6" descr="종합체육관내부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1"/>
          </a:xfrm>
        </p:spPr>
      </p:pic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ko-KR" dirty="0" smtClean="0"/>
              <a:t>Korea Traditional Fork Center</a:t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민속관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6" name="내용 개체 틀 5" descr="민속관외부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1"/>
          </a:xfrm>
        </p:spPr>
      </p:pic>
      <p:pic>
        <p:nvPicPr>
          <p:cNvPr id="7" name="내용 개체 틀 6" descr="민속관내부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1"/>
          </a:xfrm>
        </p:spPr>
      </p:pic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ko-KR" dirty="0" err="1" smtClean="0"/>
              <a:t>Accomodation</a:t>
            </a:r>
            <a:r>
              <a:rPr lang="en-US" altLang="ko-KR" dirty="0" smtClean="0"/>
              <a:t> Facility</a:t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청소년생활관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가족생활관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6" name="내용 개체 틀 5" descr="IMG_554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1"/>
          </a:xfrm>
        </p:spPr>
      </p:pic>
      <p:pic>
        <p:nvPicPr>
          <p:cNvPr id="7" name="내용 개체 틀 6" descr="E동실내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1"/>
          </a:xfrm>
        </p:spPr>
      </p:pic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ko-KR" dirty="0" smtClean="0"/>
              <a:t>Ground &amp; Dining hall</a:t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대운동장</a:t>
            </a:r>
            <a:r>
              <a:rPr lang="en-US" altLang="ko-KR" dirty="0" smtClean="0"/>
              <a:t>,  </a:t>
            </a:r>
            <a:r>
              <a:rPr lang="ko-KR" altLang="en-US" dirty="0" smtClean="0"/>
              <a:t>식당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6" name="내용 개체 틀 5" descr="야외대운동장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516981"/>
            <a:ext cx="4038600" cy="2692401"/>
          </a:xfrm>
        </p:spPr>
      </p:pic>
      <p:pic>
        <p:nvPicPr>
          <p:cNvPr id="7" name="내용 개체 틀 6" descr="식당B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516981"/>
            <a:ext cx="4038600" cy="2692401"/>
          </a:xfrm>
        </p:spPr>
      </p:pic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428604"/>
            <a:ext cx="8429684" cy="60722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A775A63E-393F-4AA7-9F45-A23C4E319212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285728"/>
            <a:ext cx="8801161" cy="628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A775A63E-393F-4AA7-9F45-A23C4E319212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8429684" cy="6523617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572560" cy="6452659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428604"/>
            <a:ext cx="8669027" cy="607223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 descr="영문1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42852"/>
            <a:ext cx="8572561" cy="650085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1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85728"/>
            <a:ext cx="8730184" cy="635798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1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643998" cy="637033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643998" cy="6452729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715436" cy="6432863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52"/>
            <a:ext cx="8715436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8501122" cy="645450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643998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 descr="영문소개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715436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14290"/>
            <a:ext cx="8572560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715436" cy="3227829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27</a:t>
            </a:fld>
            <a:endParaRPr lang="ko-KR" altLang="en-US"/>
          </a:p>
        </p:txBody>
      </p:sp>
      <p:pic>
        <p:nvPicPr>
          <p:cNvPr id="6" name="내용 개체 틀 5" descr="영문소개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500438"/>
            <a:ext cx="8715436" cy="300039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3" y="214290"/>
            <a:ext cx="8786875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715436" cy="6342045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3" y="142852"/>
            <a:ext cx="8858313" cy="650085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 descr="영문소개1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715436" cy="6379789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8786874" cy="650085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642918"/>
            <a:ext cx="8786874" cy="571504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85728"/>
            <a:ext cx="8429684" cy="635798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643998" cy="635798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357166"/>
            <a:ext cx="8726989" cy="621510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19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709252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572560" cy="6338827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89"/>
            <a:ext cx="8715436" cy="6427319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52"/>
            <a:ext cx="8742989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85728"/>
            <a:ext cx="8710179" cy="614366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715436" cy="635798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285728"/>
            <a:ext cx="8763166" cy="6143668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357166"/>
            <a:ext cx="8699838" cy="621510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85728"/>
            <a:ext cx="8643998" cy="637954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1" y="214290"/>
            <a:ext cx="8511283" cy="621510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29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727476" cy="6215106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3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85728"/>
            <a:ext cx="8501122" cy="635798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3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85728"/>
            <a:ext cx="8572560" cy="6286544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3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1" y="214290"/>
            <a:ext cx="8643999" cy="635798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33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748546" cy="6357982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영문소개3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14290"/>
            <a:ext cx="8715436" cy="6429420"/>
          </a:xfr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en-US" altLang="ko-KR" sz="8000" dirty="0" smtClean="0"/>
          </a:p>
          <a:p>
            <a:pPr algn="ctr"/>
            <a:r>
              <a:rPr lang="en-US" altLang="ko-KR" sz="8000" dirty="0" smtClean="0"/>
              <a:t>Thank you </a:t>
            </a:r>
            <a:endParaRPr lang="ko-KR" altLang="en-US" sz="8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5A63E-393F-4AA7-9F45-A23C4E319212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보자기">
  <a:themeElements>
    <a:clrScheme name="보자기">
      <a:dk1>
        <a:sysClr val="windowText" lastClr="000000"/>
      </a:dk1>
      <a:lt1>
        <a:sysClr val="window" lastClr="FFFFFF"/>
      </a:lt1>
      <a:dk2>
        <a:srgbClr val="006270"/>
      </a:dk2>
      <a:lt2>
        <a:srgbClr val="FBFEC6"/>
      </a:lt2>
      <a:accent1>
        <a:srgbClr val="A0C435"/>
      </a:accent1>
      <a:accent2>
        <a:srgbClr val="F29F26"/>
      </a:accent2>
      <a:accent3>
        <a:srgbClr val="08BBDB"/>
      </a:accent3>
      <a:accent4>
        <a:srgbClr val="687CDD"/>
      </a:accent4>
      <a:accent5>
        <a:srgbClr val="28C874"/>
      </a:accent5>
      <a:accent6>
        <a:srgbClr val="E47963"/>
      </a:accent6>
      <a:hlink>
        <a:srgbClr val="64C143"/>
      </a:hlink>
      <a:folHlink>
        <a:srgbClr val="9A9A9A"/>
      </a:folHlink>
    </a:clrScheme>
    <a:fontScheme name="보자기">
      <a:majorFont>
        <a:latin typeface="Lucida Sans"/>
        <a:ea typeface=""/>
        <a:cs typeface=""/>
        <a:font script="Grek" typeface="Arial"/>
        <a:font script="Cyrl" typeface="Arial"/>
        <a:font script="Jpan" typeface="HGP明朝E"/>
        <a:font script="Hang" typeface="HY견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Lucida Sans"/>
        <a:ea typeface=""/>
        <a:cs typeface=""/>
        <a:font script="Grek" typeface="Arial"/>
        <a:font script="Cyrl" typeface="Arial"/>
        <a:font script="Jpan" typeface="HGP明朝E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보자기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45000"/>
                <a:shade val="95000"/>
                <a:hueMod val="100000"/>
                <a:satMod val="100000"/>
              </a:schemeClr>
            </a:gs>
            <a:gs pos="5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50000">
              <a:schemeClr val="phClr">
                <a:tint val="100000"/>
                <a:shade val="50000"/>
                <a:hueMod val="100000"/>
                <a:satMod val="100000"/>
              </a:schemeClr>
            </a:gs>
            <a:gs pos="100000">
              <a:schemeClr val="phClr">
                <a:tint val="75000"/>
                <a:shade val="100000"/>
                <a:hueMod val="100000"/>
                <a:satMod val="100000"/>
              </a:schemeClr>
            </a:gs>
          </a:gsLst>
          <a:lin ang="13500000" scaled="1"/>
        </a:gradFill>
      </a:fillStyleLst>
      <a:lnStyleLst>
        <a:ln w="31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38100" dir="2400000" algn="br">
              <a:srgbClr val="000000">
                <a:alpha val="70588"/>
              </a:srgbClr>
            </a:outerShdw>
          </a:effectLst>
        </a:effectStyle>
        <a:effectStyle>
          <a:effectLst>
            <a:outerShdw blurRad="63500" dist="50800" dir="2400000" sx="96000" sy="96000">
              <a:srgbClr val="000000">
                <a:alpha val="78431"/>
              </a:srgbClr>
            </a:outerShdw>
          </a:effectLst>
          <a:scene3d>
            <a:camera prst="orthographicFront" fov="0">
              <a:rot lat="0" lon="0" rev="0"/>
            </a:camera>
            <a:lightRig rig="twoPt" dir="l">
              <a:rot lat="0" lon="600000" rev="5100000"/>
            </a:lightRig>
          </a:scene3d>
          <a:sp3d prstMaterial="plastic">
            <a:bevelT w="38100" h="25400"/>
            <a:contourClr>
              <a:srgbClr val="FFFFFF">
                <a:alpha val="0"/>
              </a:srgbClr>
            </a:contourClr>
          </a:sp3d>
        </a:effectStyle>
        <a:effectStyle>
          <a:effectLst>
            <a:outerShdw blurRad="63500" dist="63500" dir="600000" sx="96000" sy="96000">
              <a:srgbClr val="0F0F0F">
                <a:alpha val="78431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600000" rev="5100000"/>
            </a:lightRig>
          </a:scene3d>
          <a:sp3d prstMaterial="plastic">
            <a:bevelT w="114300" h="114300"/>
            <a:contourClr>
              <a:srgbClr val="FFFFFF">
                <a:alpha val="0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45000"/>
                <a:hueMod val="100000"/>
                <a:satMod val="10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47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Wrapper</Template>
  <TotalTime>136</TotalTime>
  <Words>86</Words>
  <Application>Microsoft Office PowerPoint</Application>
  <PresentationFormat>화면 슬라이드 쇼(4:3)</PresentationFormat>
  <Paragraphs>63</Paragraphs>
  <Slides>53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53</vt:i4>
      </vt:variant>
    </vt:vector>
  </HeadingPairs>
  <TitlesOfParts>
    <vt:vector size="54" baseType="lpstr">
      <vt:lpstr>보자기</vt:lpstr>
      <vt:lpstr>An introduction to the National youth center</vt:lpstr>
      <vt:lpstr>슬라이드 2</vt:lpstr>
      <vt:lpstr>슬라이드 3</vt:lpstr>
      <vt:lpstr>슬라이드 4</vt:lpstr>
      <vt:lpstr>International Exchange Center (국제교류관) </vt:lpstr>
      <vt:lpstr>Culture &amp; Art Center (문화예술관 대강당)</vt:lpstr>
      <vt:lpstr>Main building &amp; Meeting Room (본관  강의장)</vt:lpstr>
      <vt:lpstr>Sport Center (종합체육관)</vt:lpstr>
      <vt:lpstr>Korea Traditional Fork Center (민속관)</vt:lpstr>
      <vt:lpstr>Accomodation Facility (청소년생활관, 가족생활관)</vt:lpstr>
      <vt:lpstr>Ground &amp; Dining hall (대운동장,  식당)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Administrator</dc:creator>
  <cp:lastModifiedBy>TG</cp:lastModifiedBy>
  <cp:revision>33</cp:revision>
  <dcterms:created xsi:type="dcterms:W3CDTF">2010-06-09T09:48:48Z</dcterms:created>
  <dcterms:modified xsi:type="dcterms:W3CDTF">2010-09-15T03:33:22Z</dcterms:modified>
</cp:coreProperties>
</file>