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9511" autoAdjust="0"/>
  </p:normalViewPr>
  <p:slideViewPr>
    <p:cSldViewPr>
      <p:cViewPr>
        <p:scale>
          <a:sx n="100" d="100"/>
          <a:sy n="100" d="100"/>
        </p:scale>
        <p:origin x="-294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86170F-0E61-4FAA-A264-AEDA84669C70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53BE4D-694A-4333-BD71-9F280DC1A70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56B660-DC74-48FF-A56E-A6D011B523F4}" type="datetimeFigureOut">
              <a:rPr lang="ko-KR" altLang="en-US" smtClean="0"/>
              <a:pPr/>
              <a:t>2011-09-05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340BF-0E42-408B-A769-DF3651C6DA1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12"/>
          <p:cNvSpPr/>
          <p:nvPr/>
        </p:nvSpPr>
        <p:spPr>
          <a:xfrm>
            <a:off x="395535" y="44624"/>
            <a:ext cx="8510339" cy="507831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1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굴림" pitchFamily="50" charset="-127"/>
                <a:ea typeface="굴림" pitchFamily="50" charset="-127"/>
              </a:rPr>
              <a:t>◈</a:t>
            </a:r>
            <a:r>
              <a:rPr lang="ko-KR" altLang="en-US" sz="1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서류심사신청서 작성 경로 </a:t>
            </a:r>
            <a:r>
              <a:rPr lang="en-US" altLang="ko-KR" sz="1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-</a:t>
            </a:r>
            <a:r>
              <a:rPr lang="ko-KR" altLang="en-US" sz="12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한국산업인력공단 </a:t>
            </a:r>
            <a:r>
              <a:rPr lang="ko-KR" altLang="en-US" sz="11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청소년지도사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홈페이지</a:t>
            </a:r>
            <a:r>
              <a:rPr lang="en-US" altLang="ko-KR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(http://q-net.or.kr/site/jidosa)&gt; </a:t>
            </a:r>
          </a:p>
          <a:p>
            <a:pPr algn="ctr"/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                         </a:t>
            </a:r>
            <a:r>
              <a:rPr lang="ko-KR" altLang="en-US" sz="11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마이페이지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sz="1100" b="1" spc="50" dirty="0" err="1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나의접수내역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</a:t>
            </a:r>
            <a:r>
              <a:rPr lang="en-US" altLang="ko-KR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&gt; 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서류심사신청서작성</a:t>
            </a:r>
            <a:r>
              <a:rPr lang="en-US" altLang="ko-KR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/</a:t>
            </a:r>
            <a:r>
              <a:rPr lang="ko-KR" altLang="en-US" sz="11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출력</a:t>
            </a:r>
            <a:endParaRPr lang="en-US" altLang="ko-KR" sz="11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25" name="그룹 24"/>
          <p:cNvGrpSpPr/>
          <p:nvPr/>
        </p:nvGrpSpPr>
        <p:grpSpPr>
          <a:xfrm>
            <a:off x="0" y="692696"/>
            <a:ext cx="9144000" cy="6408712"/>
            <a:chOff x="0" y="692696"/>
            <a:chExt cx="9144000" cy="6408712"/>
          </a:xfrm>
        </p:grpSpPr>
        <p:grpSp>
          <p:nvGrpSpPr>
            <p:cNvPr id="23" name="그룹 22"/>
            <p:cNvGrpSpPr/>
            <p:nvPr/>
          </p:nvGrpSpPr>
          <p:grpSpPr>
            <a:xfrm>
              <a:off x="0" y="692696"/>
              <a:ext cx="9144000" cy="6408712"/>
              <a:chOff x="0" y="620688"/>
              <a:chExt cx="9144000" cy="6237312"/>
            </a:xfrm>
          </p:grpSpPr>
          <p:grpSp>
            <p:nvGrpSpPr>
              <p:cNvPr id="21" name="그룹 20"/>
              <p:cNvGrpSpPr/>
              <p:nvPr/>
            </p:nvGrpSpPr>
            <p:grpSpPr>
              <a:xfrm>
                <a:off x="0" y="620688"/>
                <a:ext cx="9144000" cy="6237312"/>
                <a:chOff x="0" y="620688"/>
                <a:chExt cx="9144000" cy="6237312"/>
              </a:xfrm>
            </p:grpSpPr>
            <p:grpSp>
              <p:nvGrpSpPr>
                <p:cNvPr id="17" name="그룹 16"/>
                <p:cNvGrpSpPr/>
                <p:nvPr/>
              </p:nvGrpSpPr>
              <p:grpSpPr>
                <a:xfrm>
                  <a:off x="0" y="620688"/>
                  <a:ext cx="9144000" cy="6237312"/>
                  <a:chOff x="0" y="620688"/>
                  <a:chExt cx="9144000" cy="6237312"/>
                </a:xfrm>
              </p:grpSpPr>
              <p:grpSp>
                <p:nvGrpSpPr>
                  <p:cNvPr id="15" name="그룹 14"/>
                  <p:cNvGrpSpPr/>
                  <p:nvPr/>
                </p:nvGrpSpPr>
                <p:grpSpPr>
                  <a:xfrm>
                    <a:off x="0" y="620688"/>
                    <a:ext cx="9144000" cy="6237312"/>
                    <a:chOff x="0" y="620688"/>
                    <a:chExt cx="9144000" cy="6237312"/>
                  </a:xfrm>
                </p:grpSpPr>
                <p:pic>
                  <p:nvPicPr>
                    <p:cNvPr id="1027" name="Picture 3"/>
                    <p:cNvPicPr>
                      <a:picLocks noChangeAspect="1" noChangeArrowheads="1"/>
                    </p:cNvPicPr>
                    <p:nvPr/>
                  </p:nvPicPr>
                  <p:blipFill>
                    <a:blip r:embed="rId2" cstate="print"/>
                    <a:srcRect/>
                    <a:stretch>
                      <a:fillRect/>
                    </a:stretch>
                  </p:blipFill>
                  <p:spPr bwMode="auto">
                    <a:xfrm>
                      <a:off x="0" y="711734"/>
                      <a:ext cx="9139920" cy="6146266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</p:spPr>
                </p:pic>
                <p:sp>
                  <p:nvSpPr>
                    <p:cNvPr id="1026" name="Rectangle 2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0" y="620688"/>
                      <a:ext cx="9144000" cy="437019"/>
                    </a:xfrm>
                    <a:prstGeom prst="rect">
                      <a:avLst/>
                    </a:prstGeom>
                    <a:noFill/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vert="horz" wrap="none" lIns="91440" tIns="45720" rIns="91440" bIns="45720" numCol="1" anchor="ctr" anchorCtr="0" compatLnSpc="1">
                      <a:prstTxWarp prst="textNoShape">
                        <a:avLst/>
                      </a:prstTxWarp>
                      <a:spAutoFit/>
                    </a:bodyPr>
                    <a:lstStyle/>
                    <a:p>
                      <a:endParaRPr lang="ko-KR" altLang="en-US"/>
                    </a:p>
                  </p:txBody>
                </p:sp>
                <p:sp>
                  <p:nvSpPr>
                    <p:cNvPr id="6" name="모서리가 둥근 직사각형 5"/>
                    <p:cNvSpPr/>
                    <p:nvPr/>
                  </p:nvSpPr>
                  <p:spPr>
                    <a:xfrm>
                      <a:off x="232666" y="3856533"/>
                      <a:ext cx="925621" cy="223737"/>
                    </a:xfrm>
                    <a:prstGeom prst="roundRect">
                      <a:avLst/>
                    </a:prstGeom>
                    <a:noFill/>
                    <a:ln w="38100">
                      <a:solidFill>
                        <a:srgbClr val="FF0000"/>
                      </a:solidFill>
                    </a:ln>
                    <a:effectLst>
                      <a:glow rad="63500">
                        <a:schemeClr val="accent2">
                          <a:satMod val="175000"/>
                          <a:alpha val="40000"/>
                        </a:schemeClr>
                      </a:glow>
                    </a:effectLst>
                  </p:spPr>
                  <p:style>
                    <a:lnRef idx="2">
                      <a:schemeClr val="accent2"/>
                    </a:lnRef>
                    <a:fillRef idx="1">
                      <a:schemeClr val="lt1"/>
                    </a:fillRef>
                    <a:effectRef idx="0">
                      <a:schemeClr val="accent2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" name="모서리가 둥근 직사각형 6"/>
                    <p:cNvSpPr/>
                    <p:nvPr/>
                  </p:nvSpPr>
                  <p:spPr>
                    <a:xfrm>
                      <a:off x="5490878" y="5745470"/>
                      <a:ext cx="1616931" cy="284180"/>
                    </a:xfrm>
                    <a:prstGeom prst="roundRect">
                      <a:avLst/>
                    </a:prstGeom>
                    <a:noFill/>
                    <a:ln w="38100">
                      <a:solidFill>
                        <a:srgbClr val="FF0000"/>
                      </a:solidFill>
                    </a:ln>
                    <a:effectLst>
                      <a:glow rad="63500">
                        <a:schemeClr val="accent2">
                          <a:satMod val="175000"/>
                          <a:alpha val="40000"/>
                        </a:schemeClr>
                      </a:glow>
                    </a:effectLst>
                  </p:spPr>
                  <p:style>
                    <a:lnRef idx="2">
                      <a:schemeClr val="accent2"/>
                    </a:lnRef>
                    <a:fillRef idx="1">
                      <a:schemeClr val="lt1"/>
                    </a:fillRef>
                    <a:effectRef idx="0">
                      <a:schemeClr val="accent2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8" name="모서리가 둥근 사각형 설명선 7"/>
                    <p:cNvSpPr/>
                    <p:nvPr/>
                  </p:nvSpPr>
                  <p:spPr>
                    <a:xfrm>
                      <a:off x="5220072" y="6244967"/>
                      <a:ext cx="864096" cy="206489"/>
                    </a:xfrm>
                    <a:prstGeom prst="wedgeRoundRectCallout">
                      <a:avLst>
                        <a:gd name="adj1" fmla="val 83509"/>
                        <a:gd name="adj2" fmla="val -155557"/>
                        <a:gd name="adj3" fmla="val 16667"/>
                      </a:avLst>
                    </a:prstGeom>
                    <a:ln/>
                    <a:effectLst>
                      <a:outerShdw blurRad="40000" dist="23000" dir="5400000" rotWithShape="0">
                        <a:srgbClr val="000000">
                          <a:alpha val="35000"/>
                        </a:srgbClr>
                      </a:outerShdw>
                    </a:effectLst>
                  </p:spPr>
                  <p:style>
                    <a:lnRef idx="0">
                      <a:schemeClr val="accent2"/>
                    </a:lnRef>
                    <a:fillRef idx="3">
                      <a:schemeClr val="accent2"/>
                    </a:fillRef>
                    <a:effectRef idx="3">
                      <a:schemeClr val="accent2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ko-KR" altLang="en-US" sz="900" b="1" dirty="0" smtClean="0">
                          <a:latin typeface="굴림" pitchFamily="50" charset="-127"/>
                          <a:ea typeface="굴림" pitchFamily="50" charset="-127"/>
                        </a:rPr>
                        <a:t>클</a:t>
                      </a:r>
                      <a:r>
                        <a:rPr lang="ko-KR" altLang="en-US" sz="900" b="1" dirty="0">
                          <a:latin typeface="굴림" pitchFamily="50" charset="-127"/>
                          <a:ea typeface="굴림" pitchFamily="50" charset="-127"/>
                        </a:rPr>
                        <a:t>릭</a:t>
                      </a:r>
                    </a:p>
                  </p:txBody>
                </p:sp>
                <p:sp>
                  <p:nvSpPr>
                    <p:cNvPr id="11" name="모서리가 둥근 직사각형 10"/>
                    <p:cNvSpPr/>
                    <p:nvPr/>
                  </p:nvSpPr>
                  <p:spPr>
                    <a:xfrm>
                      <a:off x="7795491" y="965146"/>
                      <a:ext cx="1302328" cy="353007"/>
                    </a:xfrm>
                    <a:prstGeom prst="roundRect">
                      <a:avLst/>
                    </a:prstGeom>
                    <a:noFill/>
                    <a:ln w="38100">
                      <a:solidFill>
                        <a:srgbClr val="FF0000"/>
                      </a:solidFill>
                    </a:ln>
                    <a:effectLst>
                      <a:glow rad="63500">
                        <a:schemeClr val="accent2">
                          <a:satMod val="175000"/>
                          <a:alpha val="40000"/>
                        </a:schemeClr>
                      </a:glow>
                    </a:effectLst>
                  </p:spPr>
                  <p:style>
                    <a:lnRef idx="2">
                      <a:schemeClr val="accent2"/>
                    </a:lnRef>
                    <a:fillRef idx="1">
                      <a:schemeClr val="lt1"/>
                    </a:fillRef>
                    <a:effectRef idx="0">
                      <a:schemeClr val="accent2"/>
                    </a:effectRef>
                    <a:fontRef idx="minor">
                      <a:schemeClr val="dk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</p:grpSp>
              <p:pic>
                <p:nvPicPr>
                  <p:cNvPr id="16" name="그림 15" descr="Koala.jpg"/>
                  <p:cNvPicPr>
                    <a:picLocks noChangeAspect="1"/>
                  </p:cNvPicPr>
                  <p:nvPr/>
                </p:nvPicPr>
                <p:blipFill>
                  <a:blip r:embed="rId3" cstate="print"/>
                  <a:stretch>
                    <a:fillRect/>
                  </a:stretch>
                </p:blipFill>
                <p:spPr>
                  <a:xfrm>
                    <a:off x="6993696" y="3510243"/>
                    <a:ext cx="844924" cy="1034048"/>
                  </a:xfrm>
                  <a:prstGeom prst="rect">
                    <a:avLst/>
                  </a:prstGeom>
                </p:spPr>
              </p:pic>
            </p:grpSp>
            <p:sp>
              <p:nvSpPr>
                <p:cNvPr id="18" name="직사각형 17"/>
                <p:cNvSpPr/>
                <p:nvPr/>
              </p:nvSpPr>
              <p:spPr>
                <a:xfrm>
                  <a:off x="2915816" y="4806388"/>
                  <a:ext cx="3168352" cy="17201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9" name="직사각형 18"/>
                <p:cNvSpPr/>
                <p:nvPr/>
              </p:nvSpPr>
              <p:spPr>
                <a:xfrm>
                  <a:off x="2915816" y="3789038"/>
                  <a:ext cx="720080" cy="216025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ko-KR" altLang="en-US" sz="900" dirty="0" smtClean="0">
                      <a:solidFill>
                        <a:schemeClr val="bg1">
                          <a:lumMod val="50000"/>
                        </a:schemeClr>
                      </a:solidFill>
                      <a:latin typeface="굴림" pitchFamily="50" charset="-127"/>
                      <a:ea typeface="굴림" pitchFamily="50" charset="-127"/>
                    </a:rPr>
                    <a:t>면</a:t>
                  </a:r>
                  <a:r>
                    <a:rPr lang="ko-KR" altLang="en-US" sz="900" dirty="0">
                      <a:solidFill>
                        <a:schemeClr val="bg1">
                          <a:lumMod val="50000"/>
                        </a:schemeClr>
                      </a:solidFill>
                      <a:latin typeface="굴림" pitchFamily="50" charset="-127"/>
                      <a:ea typeface="굴림" pitchFamily="50" charset="-127"/>
                    </a:rPr>
                    <a:t>접</a:t>
                  </a:r>
                </a:p>
              </p:txBody>
            </p:sp>
            <p:sp>
              <p:nvSpPr>
                <p:cNvPr id="20" name="직사각형 19"/>
                <p:cNvSpPr/>
                <p:nvPr/>
              </p:nvSpPr>
              <p:spPr>
                <a:xfrm>
                  <a:off x="2915816" y="4365104"/>
                  <a:ext cx="3168352" cy="172012"/>
                </a:xfrm>
                <a:prstGeom prst="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900" dirty="0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</p:grpSp>
          <p:sp>
            <p:nvSpPr>
              <p:cNvPr id="22" name="직사각형 21"/>
              <p:cNvSpPr/>
              <p:nvPr/>
            </p:nvSpPr>
            <p:spPr>
              <a:xfrm>
                <a:off x="341458" y="1916832"/>
                <a:ext cx="432048" cy="144016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4" name="직사각형 23"/>
            <p:cNvSpPr/>
            <p:nvPr/>
          </p:nvSpPr>
          <p:spPr>
            <a:xfrm>
              <a:off x="5508104" y="3933056"/>
              <a:ext cx="576064" cy="21602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직사각형 21"/>
          <p:cNvSpPr/>
          <p:nvPr/>
        </p:nvSpPr>
        <p:spPr>
          <a:xfrm>
            <a:off x="2843808" y="44825"/>
            <a:ext cx="3528392" cy="30777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ko-KR" altLang="en-US" sz="1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굴림" pitchFamily="50" charset="-127"/>
                <a:ea typeface="굴림" pitchFamily="50" charset="-127"/>
              </a:rPr>
              <a:t>◈</a:t>
            </a:r>
            <a:r>
              <a:rPr lang="ko-KR" altLang="en-US" sz="1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 서류심사신청서 작성 유의사</a:t>
            </a:r>
            <a:r>
              <a:rPr lang="ko-KR" altLang="en-US" sz="1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HY견고딕" pitchFamily="18" charset="-127"/>
                <a:ea typeface="HY견고딕" pitchFamily="18" charset="-127"/>
              </a:rPr>
              <a:t>항</a:t>
            </a:r>
            <a:endParaRPr lang="en-US" altLang="ko-KR" sz="1400" b="1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grpSp>
        <p:nvGrpSpPr>
          <p:cNvPr id="36" name="그룹 35"/>
          <p:cNvGrpSpPr/>
          <p:nvPr/>
        </p:nvGrpSpPr>
        <p:grpSpPr>
          <a:xfrm>
            <a:off x="107504" y="462133"/>
            <a:ext cx="8064896" cy="6351243"/>
            <a:chOff x="107504" y="404664"/>
            <a:chExt cx="8064896" cy="6351243"/>
          </a:xfrm>
        </p:grpSpPr>
        <p:grpSp>
          <p:nvGrpSpPr>
            <p:cNvPr id="28" name="그룹 27"/>
            <p:cNvGrpSpPr/>
            <p:nvPr/>
          </p:nvGrpSpPr>
          <p:grpSpPr>
            <a:xfrm>
              <a:off x="107504" y="404664"/>
              <a:ext cx="8064896" cy="6351243"/>
              <a:chOff x="107504" y="404664"/>
              <a:chExt cx="8064896" cy="6351243"/>
            </a:xfrm>
          </p:grpSpPr>
          <p:grpSp>
            <p:nvGrpSpPr>
              <p:cNvPr id="35" name="그룹 34"/>
              <p:cNvGrpSpPr/>
              <p:nvPr/>
            </p:nvGrpSpPr>
            <p:grpSpPr>
              <a:xfrm>
                <a:off x="107504" y="404664"/>
                <a:ext cx="8064896" cy="6351243"/>
                <a:chOff x="107504" y="404664"/>
                <a:chExt cx="8064896" cy="6351243"/>
              </a:xfrm>
            </p:grpSpPr>
            <p:grpSp>
              <p:nvGrpSpPr>
                <p:cNvPr id="20" name="그룹 19"/>
                <p:cNvGrpSpPr/>
                <p:nvPr/>
              </p:nvGrpSpPr>
              <p:grpSpPr>
                <a:xfrm>
                  <a:off x="2267744" y="404664"/>
                  <a:ext cx="5904656" cy="6336704"/>
                  <a:chOff x="1403648" y="332656"/>
                  <a:chExt cx="6048672" cy="6501417"/>
                </a:xfrm>
              </p:grpSpPr>
              <p:pic>
                <p:nvPicPr>
                  <p:cNvPr id="4099" name="Picture 3"/>
                  <p:cNvPicPr>
                    <a:picLocks noChangeAspect="1" noChangeArrowheads="1"/>
                  </p:cNvPicPr>
                  <p:nvPr/>
                </p:nvPicPr>
                <p:blipFill>
                  <a:blip r:embed="rId2" cstate="print"/>
                  <a:srcRect/>
                  <a:stretch>
                    <a:fillRect/>
                  </a:stretch>
                </p:blipFill>
                <p:spPr bwMode="auto">
                  <a:xfrm>
                    <a:off x="1403648" y="332656"/>
                    <a:ext cx="6048672" cy="6501417"/>
                  </a:xfrm>
                  <a:prstGeom prst="rect">
                    <a:avLst/>
                  </a:prstGeom>
                  <a:noFill/>
                  <a:ln w="9525">
                    <a:noFill/>
                    <a:miter lim="800000"/>
                    <a:headEnd/>
                    <a:tailEnd/>
                  </a:ln>
                </p:spPr>
              </p:pic>
              <p:sp>
                <p:nvSpPr>
                  <p:cNvPr id="6" name="직사각형 5"/>
                  <p:cNvSpPr/>
                  <p:nvPr/>
                </p:nvSpPr>
                <p:spPr>
                  <a:xfrm>
                    <a:off x="2771800" y="6365289"/>
                    <a:ext cx="2714600" cy="142043"/>
                  </a:xfrm>
                  <a:prstGeom prst="rect">
                    <a:avLst/>
                  </a:prstGeom>
                  <a:solidFill>
                    <a:schemeClr val="bg1"/>
                  </a:solidFill>
                  <a:ln w="3175">
                    <a:solidFill>
                      <a:schemeClr val="accent1">
                        <a:lumMod val="60000"/>
                        <a:lumOff val="4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8" name="순서도: 연결자 7"/>
                  <p:cNvSpPr/>
                  <p:nvPr/>
                </p:nvSpPr>
                <p:spPr>
                  <a:xfrm>
                    <a:off x="5616608" y="6363572"/>
                    <a:ext cx="117379" cy="117126"/>
                  </a:xfrm>
                  <a:prstGeom prst="flowChartConnector">
                    <a:avLst/>
                  </a:prstGeom>
                  <a:ln>
                    <a:solidFill>
                      <a:schemeClr val="bg1">
                        <a:lumMod val="65000"/>
                      </a:schemeClr>
                    </a:solidFill>
                  </a:ln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9" name="순서도: 연결자 8"/>
                  <p:cNvSpPr/>
                  <p:nvPr/>
                </p:nvSpPr>
                <p:spPr>
                  <a:xfrm>
                    <a:off x="6012160" y="6363572"/>
                    <a:ext cx="117379" cy="117126"/>
                  </a:xfrm>
                  <a:prstGeom prst="flowChartConnector">
                    <a:avLst/>
                  </a:prstGeom>
                  <a:ln>
                    <a:solidFill>
                      <a:schemeClr val="bg1">
                        <a:lumMod val="65000"/>
                      </a:schemeClr>
                    </a:solidFill>
                  </a:ln>
                </p:spPr>
                <p:style>
                  <a:lnRef idx="1">
                    <a:schemeClr val="dk1"/>
                  </a:lnRef>
                  <a:fillRef idx="2">
                    <a:schemeClr val="dk1"/>
                  </a:fillRef>
                  <a:effectRef idx="1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0" name="TextBox 9"/>
                  <p:cNvSpPr txBox="1"/>
                  <p:nvPr/>
                </p:nvSpPr>
                <p:spPr>
                  <a:xfrm>
                    <a:off x="5688616" y="6318198"/>
                    <a:ext cx="288032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ko-KR" altLang="en-US" sz="8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rPr>
                      <a:t>예</a:t>
                    </a:r>
                    <a:endParaRPr lang="ko-KR" altLang="en-US" sz="800" dirty="0">
                      <a:solidFill>
                        <a:schemeClr val="bg1">
                          <a:lumMod val="50000"/>
                        </a:schemeClr>
                      </a:solidFill>
                      <a:latin typeface="굴림" pitchFamily="50" charset="-127"/>
                      <a:ea typeface="굴림" pitchFamily="50" charset="-127"/>
                    </a:endParaRPr>
                  </a:p>
                </p:txBody>
              </p:sp>
              <p:sp>
                <p:nvSpPr>
                  <p:cNvPr id="11" name="TextBox 10"/>
                  <p:cNvSpPr txBox="1"/>
                  <p:nvPr/>
                </p:nvSpPr>
                <p:spPr>
                  <a:xfrm>
                    <a:off x="6075290" y="6318198"/>
                    <a:ext cx="576064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ko-KR" altLang="en-US" sz="80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rPr>
                      <a:t>아니</a:t>
                    </a:r>
                    <a:r>
                      <a:rPr lang="ko-KR" altLang="en-US" sz="800" dirty="0">
                        <a:solidFill>
                          <a:schemeClr val="bg1">
                            <a:lumMod val="50000"/>
                          </a:schemeClr>
                        </a:solidFill>
                        <a:latin typeface="굴림" pitchFamily="50" charset="-127"/>
                        <a:ea typeface="굴림" pitchFamily="50" charset="-127"/>
                      </a:rPr>
                      <a:t>오</a:t>
                    </a:r>
                  </a:p>
                </p:txBody>
              </p:sp>
              <p:sp>
                <p:nvSpPr>
                  <p:cNvPr id="13" name="모서리가 둥근 직사각형 12"/>
                  <p:cNvSpPr/>
                  <p:nvPr/>
                </p:nvSpPr>
                <p:spPr>
                  <a:xfrm>
                    <a:off x="6588224" y="6363572"/>
                    <a:ext cx="720080" cy="144016"/>
                  </a:xfrm>
                  <a:prstGeom prst="roundRect">
                    <a:avLst/>
                  </a:prstGeom>
                  <a:noFill/>
                  <a:ln/>
                </p:spPr>
                <p:style>
                  <a:lnRef idx="1">
                    <a:schemeClr val="accent1"/>
                  </a:lnRef>
                  <a:fillRef idx="2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r>
                      <a:rPr lang="ko-KR" altLang="en-US" sz="500" dirty="0" smtClean="0"/>
                      <a:t>▶</a:t>
                    </a:r>
                    <a:r>
                      <a:rPr lang="ko-KR" altLang="en-US" sz="800" dirty="0" smtClean="0"/>
                      <a:t>체크해제</a:t>
                    </a:r>
                    <a:endParaRPr lang="ko-KR" altLang="en-US" sz="800" dirty="0"/>
                  </a:p>
                </p:txBody>
              </p:sp>
              <p:sp>
                <p:nvSpPr>
                  <p:cNvPr id="14" name="모서리가 둥근 직사각형 13"/>
                  <p:cNvSpPr/>
                  <p:nvPr/>
                </p:nvSpPr>
                <p:spPr>
                  <a:xfrm>
                    <a:off x="6463932" y="6570718"/>
                    <a:ext cx="720080" cy="202943"/>
                  </a:xfrm>
                  <a:prstGeom prst="roundRect">
                    <a:avLst/>
                  </a:prstGeom>
                  <a:gradFill flip="none" rotWithShape="1">
                    <a:gsLst>
                      <a:gs pos="0">
                        <a:schemeClr val="accent1"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shade val="100000"/>
                          <a:satMod val="115000"/>
                        </a:schemeClr>
                      </a:gs>
                    </a:gsLst>
                    <a:lin ang="16200000" scaled="1"/>
                    <a:tileRect/>
                  </a:gradFill>
                  <a:ln w="12700"/>
                </p:spPr>
                <p:style>
                  <a:lnRef idx="3">
                    <a:schemeClr val="lt1"/>
                  </a:lnRef>
                  <a:fillRef idx="1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ko-KR" altLang="en-US" sz="900" b="1" dirty="0" smtClean="0"/>
                      <a:t>추</a:t>
                    </a:r>
                    <a:r>
                      <a:rPr lang="ko-KR" altLang="en-US" sz="900" b="1" dirty="0"/>
                      <a:t>가</a:t>
                    </a:r>
                  </a:p>
                </p:txBody>
              </p:sp>
              <p:sp>
                <p:nvSpPr>
                  <p:cNvPr id="15" name="직사각형 14"/>
                  <p:cNvSpPr/>
                  <p:nvPr/>
                </p:nvSpPr>
                <p:spPr>
                  <a:xfrm>
                    <a:off x="6372200" y="4869159"/>
                    <a:ext cx="864096" cy="262133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6" name="직사각형 15"/>
                  <p:cNvSpPr/>
                  <p:nvPr/>
                </p:nvSpPr>
                <p:spPr>
                  <a:xfrm>
                    <a:off x="6300192" y="5733256"/>
                    <a:ext cx="864096" cy="262133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7" name="직사각형 16"/>
                  <p:cNvSpPr/>
                  <p:nvPr/>
                </p:nvSpPr>
                <p:spPr>
                  <a:xfrm>
                    <a:off x="2771799" y="4598884"/>
                    <a:ext cx="4525646" cy="177302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  <p:sp>
                <p:nvSpPr>
                  <p:cNvPr id="19" name="직사각형 18"/>
                  <p:cNvSpPr/>
                  <p:nvPr/>
                </p:nvSpPr>
                <p:spPr>
                  <a:xfrm>
                    <a:off x="2790552" y="5483946"/>
                    <a:ext cx="4525646" cy="177302"/>
                  </a:xfrm>
                  <a:prstGeom prst="rect">
                    <a:avLst/>
                  </a:prstGeom>
                  <a:solidFill>
                    <a:schemeClr val="bg1"/>
                  </a:solidFill>
                  <a:ln>
                    <a:solidFill>
                      <a:schemeClr val="bg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ko-KR" altLang="en-US"/>
                  </a:p>
                </p:txBody>
              </p:sp>
            </p:grpSp>
            <p:sp>
              <p:nvSpPr>
                <p:cNvPr id="21" name="모서리가 둥근 직사각형 20"/>
                <p:cNvSpPr/>
                <p:nvPr/>
              </p:nvSpPr>
              <p:spPr>
                <a:xfrm>
                  <a:off x="2299317" y="5956917"/>
                  <a:ext cx="5873083" cy="798990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  <a:effectLst>
                  <a:glow rad="63500">
                    <a:schemeClr val="accent2">
                      <a:satMod val="175000"/>
                      <a:alpha val="40000"/>
                    </a:schemeClr>
                  </a:glo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3" name="순서도: 연결자 22"/>
                <p:cNvSpPr/>
                <p:nvPr/>
              </p:nvSpPr>
              <p:spPr>
                <a:xfrm>
                  <a:off x="4617374" y="3581894"/>
                  <a:ext cx="114584" cy="114159"/>
                </a:xfrm>
                <a:prstGeom prst="flowChartConnector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" name="순서도: 연결자 24"/>
                <p:cNvSpPr/>
                <p:nvPr/>
              </p:nvSpPr>
              <p:spPr>
                <a:xfrm>
                  <a:off x="6317948" y="3581894"/>
                  <a:ext cx="114584" cy="114159"/>
                </a:xfrm>
                <a:prstGeom prst="flowChartConnector">
                  <a:avLst/>
                </a:prstGeom>
                <a:ln>
                  <a:solidFill>
                    <a:schemeClr val="bg1">
                      <a:lumMod val="65000"/>
                    </a:schemeClr>
                  </a:solidFill>
                </a:ln>
              </p:spPr>
              <p:style>
                <a:lnRef idx="1">
                  <a:schemeClr val="dk1"/>
                </a:lnRef>
                <a:fillRef idx="2">
                  <a:schemeClr val="dk1"/>
                </a:fillRef>
                <a:effectRef idx="1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모서리가 둥근 직사각형 25"/>
                <p:cNvSpPr/>
                <p:nvPr/>
              </p:nvSpPr>
              <p:spPr>
                <a:xfrm>
                  <a:off x="3523129" y="3761422"/>
                  <a:ext cx="855538" cy="260162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  <a:effectLst/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9" name="모서리가 둥근 사각형 설명선 28"/>
                <p:cNvSpPr/>
                <p:nvPr/>
              </p:nvSpPr>
              <p:spPr>
                <a:xfrm>
                  <a:off x="144016" y="3861048"/>
                  <a:ext cx="1475656" cy="432048"/>
                </a:xfrm>
                <a:prstGeom prst="wedgeRoundRectCallout">
                  <a:avLst>
                    <a:gd name="adj1" fmla="val 180705"/>
                    <a:gd name="adj2" fmla="val -19671"/>
                    <a:gd name="adj3" fmla="val 16667"/>
                  </a:avLst>
                </a:prstGeom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ko-KR" altLang="en-US" sz="900" dirty="0" smtClean="0"/>
                    <a:t>졸업</a:t>
                  </a:r>
                  <a:r>
                    <a:rPr lang="en-US" altLang="ko-KR" sz="900" dirty="0" smtClean="0"/>
                    <a:t>(</a:t>
                  </a:r>
                  <a:r>
                    <a:rPr lang="ko-KR" altLang="en-US" sz="900" dirty="0" smtClean="0"/>
                    <a:t>예정</a:t>
                  </a:r>
                  <a:r>
                    <a:rPr lang="en-US" altLang="ko-KR" sz="900" dirty="0" smtClean="0"/>
                    <a:t>)</a:t>
                  </a:r>
                  <a:r>
                    <a:rPr lang="ko-KR" altLang="en-US" sz="900" dirty="0" smtClean="0"/>
                    <a:t>일자 입력</a:t>
                  </a:r>
                  <a:endParaRPr lang="ko-KR" altLang="en-US" sz="900" dirty="0"/>
                </a:p>
              </p:txBody>
            </p:sp>
            <p:sp>
              <p:nvSpPr>
                <p:cNvPr id="30" name="모서리가 둥근 사각형 설명선 29"/>
                <p:cNvSpPr/>
                <p:nvPr/>
              </p:nvSpPr>
              <p:spPr>
                <a:xfrm>
                  <a:off x="107504" y="5445224"/>
                  <a:ext cx="1800200" cy="576064"/>
                </a:xfrm>
                <a:prstGeom prst="wedgeRoundRectCallout">
                  <a:avLst>
                    <a:gd name="adj1" fmla="val 72681"/>
                    <a:gd name="adj2" fmla="val 129725"/>
                    <a:gd name="adj3" fmla="val 16667"/>
                  </a:avLst>
                </a:prstGeom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ko-KR" altLang="en-US" sz="900" dirty="0" smtClean="0"/>
                    <a:t>현재 이수예정 중인 과목만 </a:t>
                  </a:r>
                  <a:endParaRPr lang="en-US" altLang="ko-KR" sz="900" dirty="0" smtClean="0"/>
                </a:p>
                <a:p>
                  <a:r>
                    <a:rPr lang="ko-KR" altLang="en-US" sz="900" dirty="0" smtClean="0"/>
                    <a:t>기</a:t>
                  </a:r>
                  <a:r>
                    <a:rPr lang="ko-KR" altLang="en-US" sz="900" dirty="0"/>
                    <a:t>재</a:t>
                  </a:r>
                  <a:r>
                    <a:rPr lang="ko-KR" altLang="en-US" sz="900" dirty="0" smtClean="0"/>
                    <a:t>하기</a:t>
                  </a:r>
                  <a:endParaRPr lang="en-US" altLang="ko-KR" sz="900" dirty="0" smtClean="0"/>
                </a:p>
                <a:p>
                  <a:r>
                    <a:rPr lang="en-US" altLang="ko-KR" sz="900" dirty="0" smtClean="0"/>
                    <a:t>(</a:t>
                  </a:r>
                  <a:r>
                    <a:rPr lang="ko-KR" altLang="en-US" sz="900" dirty="0" smtClean="0"/>
                    <a:t>이수 완료한 과목은 기재 </a:t>
                  </a:r>
                  <a:r>
                    <a:rPr lang="en-US" altLang="ko-KR" sz="900" dirty="0" smtClean="0"/>
                    <a:t>X)</a:t>
                  </a:r>
                  <a:endParaRPr lang="ko-KR" altLang="en-US" sz="900" dirty="0"/>
                </a:p>
              </p:txBody>
            </p:sp>
            <p:sp>
              <p:nvSpPr>
                <p:cNvPr id="33" name="모서리가 둥근 직사각형 32"/>
                <p:cNvSpPr/>
                <p:nvPr/>
              </p:nvSpPr>
              <p:spPr>
                <a:xfrm>
                  <a:off x="4419018" y="3762145"/>
                  <a:ext cx="2286581" cy="260162"/>
                </a:xfrm>
                <a:prstGeom prst="roundRect">
                  <a:avLst/>
                </a:prstGeom>
                <a:noFill/>
                <a:ln w="38100">
                  <a:solidFill>
                    <a:srgbClr val="FF0000"/>
                  </a:solidFill>
                </a:ln>
                <a:effectLst/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34" name="모서리가 둥근 사각형 설명선 33"/>
                <p:cNvSpPr/>
                <p:nvPr/>
              </p:nvSpPr>
              <p:spPr>
                <a:xfrm>
                  <a:off x="107504" y="2636912"/>
                  <a:ext cx="1944216" cy="504056"/>
                </a:xfrm>
                <a:prstGeom prst="wedgeRoundRectCallout">
                  <a:avLst>
                    <a:gd name="adj1" fmla="val 204168"/>
                    <a:gd name="adj2" fmla="val 171816"/>
                    <a:gd name="adj3" fmla="val 16667"/>
                  </a:avLst>
                </a:prstGeom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r>
                    <a:rPr lang="ko-KR" altLang="en-US" sz="900" dirty="0" smtClean="0"/>
                    <a:t>정식명칭으로 기재할 것</a:t>
                  </a:r>
                  <a:endParaRPr lang="en-US" altLang="ko-KR" sz="900" dirty="0" smtClean="0"/>
                </a:p>
                <a:p>
                  <a:r>
                    <a:rPr lang="en-US" altLang="ko-KR" sz="900" dirty="0" smtClean="0"/>
                    <a:t>ex, </a:t>
                  </a:r>
                  <a:r>
                    <a:rPr lang="ko-KR" altLang="en-US" sz="900" dirty="0" smtClean="0"/>
                    <a:t>한국방송통신대학교 </a:t>
                  </a:r>
                  <a:r>
                    <a:rPr lang="en-US" altLang="ko-KR" sz="900" dirty="0" smtClean="0"/>
                    <a:t>(O),</a:t>
                  </a:r>
                </a:p>
                <a:p>
                  <a:r>
                    <a:rPr lang="en-US" altLang="ko-KR" sz="900" dirty="0"/>
                    <a:t> </a:t>
                  </a:r>
                  <a:r>
                    <a:rPr lang="en-US" altLang="ko-KR" sz="900" dirty="0" smtClean="0"/>
                    <a:t>     </a:t>
                  </a:r>
                  <a:r>
                    <a:rPr lang="ko-KR" altLang="en-US" sz="900" dirty="0" smtClean="0"/>
                    <a:t>방통대</a:t>
                  </a:r>
                  <a:r>
                    <a:rPr lang="en-US" altLang="ko-KR" sz="900" dirty="0" smtClean="0"/>
                    <a:t>, </a:t>
                  </a:r>
                  <a:r>
                    <a:rPr lang="ko-KR" altLang="en-US" sz="900" dirty="0" smtClean="0"/>
                    <a:t>방송통신대 </a:t>
                  </a:r>
                  <a:r>
                    <a:rPr lang="en-US" altLang="ko-KR" sz="900" dirty="0" smtClean="0"/>
                    <a:t>(X) </a:t>
                  </a:r>
                  <a:endParaRPr lang="ko-KR" altLang="en-US" sz="900" dirty="0"/>
                </a:p>
              </p:txBody>
            </p:sp>
          </p:grpSp>
          <p:pic>
            <p:nvPicPr>
              <p:cNvPr id="27" name="그림 26" descr="Koala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7236296" y="476672"/>
                <a:ext cx="844924" cy="1152128"/>
              </a:xfrm>
              <a:prstGeom prst="rect">
                <a:avLst/>
              </a:prstGeom>
            </p:spPr>
          </p:pic>
        </p:grpSp>
        <p:sp>
          <p:nvSpPr>
            <p:cNvPr id="31" name="직사각형 30"/>
            <p:cNvSpPr/>
            <p:nvPr/>
          </p:nvSpPr>
          <p:spPr>
            <a:xfrm>
              <a:off x="3563888" y="476672"/>
              <a:ext cx="512812" cy="1710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843761" y="745654"/>
              <a:ext cx="1309514" cy="1687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407</TotalTime>
  <Words>66</Words>
  <Application>Microsoft Office PowerPoint</Application>
  <PresentationFormat>화면 슬라이드 쇼(4:3)</PresentationFormat>
  <Paragraphs>16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김경진</dc:creator>
  <cp:lastModifiedBy>김경진</cp:lastModifiedBy>
  <cp:revision>47</cp:revision>
  <dcterms:created xsi:type="dcterms:W3CDTF">2011-09-02T00:59:36Z</dcterms:created>
  <dcterms:modified xsi:type="dcterms:W3CDTF">2011-09-05T06:00:06Z</dcterms:modified>
</cp:coreProperties>
</file>